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sldIdLst>
    <p:sldId id="379" r:id="rId5"/>
    <p:sldId id="380" r:id="rId6"/>
    <p:sldId id="381" r:id="rId7"/>
    <p:sldId id="382" r:id="rId8"/>
  </p:sldIdLst>
  <p:sldSz cx="12192000" cy="6858000"/>
  <p:notesSz cx="9926638" cy="1435576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D4E6D7"/>
    <a:srgbClr val="00764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47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aela Palmer" userId="99c7f320-1d38-480e-8afc-dea3b10c234b" providerId="ADAL" clId="{7ED117BF-1A71-49F9-A65E-9EED8F4B760B}"/>
    <pc:docChg chg="delSld">
      <pc:chgData name="Micaela Palmer" userId="99c7f320-1d38-480e-8afc-dea3b10c234b" providerId="ADAL" clId="{7ED117BF-1A71-49F9-A65E-9EED8F4B760B}" dt="2024-03-14T08:43:53.148" v="12" actId="47"/>
      <pc:docMkLst>
        <pc:docMk/>
      </pc:docMkLst>
      <pc:sldChg chg="del">
        <pc:chgData name="Micaela Palmer" userId="99c7f320-1d38-480e-8afc-dea3b10c234b" providerId="ADAL" clId="{7ED117BF-1A71-49F9-A65E-9EED8F4B760B}" dt="2024-03-14T08:43:41.028" v="0" actId="47"/>
        <pc:sldMkLst>
          <pc:docMk/>
          <pc:sldMk cId="553262188" sldId="311"/>
        </pc:sldMkLst>
      </pc:sldChg>
      <pc:sldChg chg="del">
        <pc:chgData name="Micaela Palmer" userId="99c7f320-1d38-480e-8afc-dea3b10c234b" providerId="ADAL" clId="{7ED117BF-1A71-49F9-A65E-9EED8F4B760B}" dt="2024-03-14T08:43:44.754" v="5" actId="47"/>
        <pc:sldMkLst>
          <pc:docMk/>
          <pc:sldMk cId="1489799641" sldId="315"/>
        </pc:sldMkLst>
      </pc:sldChg>
      <pc:sldChg chg="del">
        <pc:chgData name="Micaela Palmer" userId="99c7f320-1d38-480e-8afc-dea3b10c234b" providerId="ADAL" clId="{7ED117BF-1A71-49F9-A65E-9EED8F4B760B}" dt="2024-03-14T08:43:41.583" v="1" actId="47"/>
        <pc:sldMkLst>
          <pc:docMk/>
          <pc:sldMk cId="675252155" sldId="359"/>
        </pc:sldMkLst>
      </pc:sldChg>
      <pc:sldChg chg="del">
        <pc:chgData name="Micaela Palmer" userId="99c7f320-1d38-480e-8afc-dea3b10c234b" providerId="ADAL" clId="{7ED117BF-1A71-49F9-A65E-9EED8F4B760B}" dt="2024-03-14T08:43:42.172" v="2" actId="47"/>
        <pc:sldMkLst>
          <pc:docMk/>
          <pc:sldMk cId="3977242586" sldId="360"/>
        </pc:sldMkLst>
      </pc:sldChg>
      <pc:sldChg chg="del">
        <pc:chgData name="Micaela Palmer" userId="99c7f320-1d38-480e-8afc-dea3b10c234b" providerId="ADAL" clId="{7ED117BF-1A71-49F9-A65E-9EED8F4B760B}" dt="2024-03-14T08:43:50.529" v="8" actId="47"/>
        <pc:sldMkLst>
          <pc:docMk/>
          <pc:sldMk cId="4294472243" sldId="361"/>
        </pc:sldMkLst>
      </pc:sldChg>
      <pc:sldChg chg="del">
        <pc:chgData name="Micaela Palmer" userId="99c7f320-1d38-480e-8afc-dea3b10c234b" providerId="ADAL" clId="{7ED117BF-1A71-49F9-A65E-9EED8F4B760B}" dt="2024-03-14T08:43:42.647" v="3" actId="47"/>
        <pc:sldMkLst>
          <pc:docMk/>
          <pc:sldMk cId="2775634985" sldId="367"/>
        </pc:sldMkLst>
      </pc:sldChg>
      <pc:sldChg chg="del">
        <pc:chgData name="Micaela Palmer" userId="99c7f320-1d38-480e-8afc-dea3b10c234b" providerId="ADAL" clId="{7ED117BF-1A71-49F9-A65E-9EED8F4B760B}" dt="2024-03-14T08:43:44.048" v="4" actId="47"/>
        <pc:sldMkLst>
          <pc:docMk/>
          <pc:sldMk cId="2240652202" sldId="376"/>
        </pc:sldMkLst>
      </pc:sldChg>
      <pc:sldChg chg="del">
        <pc:chgData name="Micaela Palmer" userId="99c7f320-1d38-480e-8afc-dea3b10c234b" providerId="ADAL" clId="{7ED117BF-1A71-49F9-A65E-9EED8F4B760B}" dt="2024-03-14T08:43:52.140" v="11" actId="47"/>
        <pc:sldMkLst>
          <pc:docMk/>
          <pc:sldMk cId="3884250232" sldId="377"/>
        </pc:sldMkLst>
      </pc:sldChg>
      <pc:sldChg chg="del">
        <pc:chgData name="Micaela Palmer" userId="99c7f320-1d38-480e-8afc-dea3b10c234b" providerId="ADAL" clId="{7ED117BF-1A71-49F9-A65E-9EED8F4B760B}" dt="2024-03-14T08:43:45.681" v="6" actId="47"/>
        <pc:sldMkLst>
          <pc:docMk/>
          <pc:sldMk cId="80368998" sldId="378"/>
        </pc:sldMkLst>
      </pc:sldChg>
      <pc:sldChg chg="del">
        <pc:chgData name="Micaela Palmer" userId="99c7f320-1d38-480e-8afc-dea3b10c234b" providerId="ADAL" clId="{7ED117BF-1A71-49F9-A65E-9EED8F4B760B}" dt="2024-03-14T08:43:46.718" v="7" actId="47"/>
        <pc:sldMkLst>
          <pc:docMk/>
          <pc:sldMk cId="1844726373" sldId="383"/>
        </pc:sldMkLst>
      </pc:sldChg>
      <pc:sldChg chg="del">
        <pc:chgData name="Micaela Palmer" userId="99c7f320-1d38-480e-8afc-dea3b10c234b" providerId="ADAL" clId="{7ED117BF-1A71-49F9-A65E-9EED8F4B760B}" dt="2024-03-14T08:43:51.204" v="9" actId="47"/>
        <pc:sldMkLst>
          <pc:docMk/>
          <pc:sldMk cId="2094116449" sldId="386"/>
        </pc:sldMkLst>
      </pc:sldChg>
      <pc:sldChg chg="del">
        <pc:chgData name="Micaela Palmer" userId="99c7f320-1d38-480e-8afc-dea3b10c234b" providerId="ADAL" clId="{7ED117BF-1A71-49F9-A65E-9EED8F4B760B}" dt="2024-03-14T08:43:51.717" v="10" actId="47"/>
        <pc:sldMkLst>
          <pc:docMk/>
          <pc:sldMk cId="503692261" sldId="387"/>
        </pc:sldMkLst>
      </pc:sldChg>
      <pc:sldChg chg="del">
        <pc:chgData name="Micaela Palmer" userId="99c7f320-1d38-480e-8afc-dea3b10c234b" providerId="ADAL" clId="{7ED117BF-1A71-49F9-A65E-9EED8F4B760B}" dt="2024-03-14T08:43:53.148" v="12" actId="47"/>
        <pc:sldMkLst>
          <pc:docMk/>
          <pc:sldMk cId="3793657925" sldId="38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720281"/>
          </a:xfrm>
          <a:prstGeom prst="rect">
            <a:avLst/>
          </a:prstGeom>
        </p:spPr>
        <p:txBody>
          <a:bodyPr vert="horz" lIns="138751" tIns="69376" rIns="138751" bIns="69376" rtlCol="0"/>
          <a:lstStyle>
            <a:lvl1pPr algn="l">
              <a:defRPr sz="18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720281"/>
          </a:xfrm>
          <a:prstGeom prst="rect">
            <a:avLst/>
          </a:prstGeom>
        </p:spPr>
        <p:txBody>
          <a:bodyPr vert="horz" lIns="138751" tIns="69376" rIns="138751" bIns="69376" rtlCol="0"/>
          <a:lstStyle>
            <a:lvl1pPr algn="r">
              <a:defRPr sz="1800"/>
            </a:lvl1pPr>
          </a:lstStyle>
          <a:p>
            <a:fld id="{F74C6C2D-8F4F-4E98-BA93-14753E428CD9}" type="datetimeFigureOut">
              <a:rPr lang="sv-SE" smtClean="0"/>
              <a:t>2024-03-14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57225" y="1793875"/>
            <a:ext cx="8612188" cy="4845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751" tIns="69376" rIns="138751" bIns="6937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92664" y="6908711"/>
            <a:ext cx="7941310" cy="5652582"/>
          </a:xfrm>
          <a:prstGeom prst="rect">
            <a:avLst/>
          </a:prstGeom>
        </p:spPr>
        <p:txBody>
          <a:bodyPr vert="horz" lIns="138751" tIns="69376" rIns="138751" bIns="69376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13635484"/>
            <a:ext cx="4301543" cy="720280"/>
          </a:xfrm>
          <a:prstGeom prst="rect">
            <a:avLst/>
          </a:prstGeom>
        </p:spPr>
        <p:txBody>
          <a:bodyPr vert="horz" lIns="138751" tIns="69376" rIns="138751" bIns="69376" rtlCol="0" anchor="b"/>
          <a:lstStyle>
            <a:lvl1pPr algn="l">
              <a:defRPr sz="18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622798" y="13635484"/>
            <a:ext cx="4301543" cy="720280"/>
          </a:xfrm>
          <a:prstGeom prst="rect">
            <a:avLst/>
          </a:prstGeom>
        </p:spPr>
        <p:txBody>
          <a:bodyPr vert="horz" lIns="138751" tIns="69376" rIns="138751" bIns="69376" rtlCol="0" anchor="b"/>
          <a:lstStyle>
            <a:lvl1pPr algn="r">
              <a:defRPr sz="1800"/>
            </a:lvl1pPr>
          </a:lstStyle>
          <a:p>
            <a:fld id="{BDE22976-CF63-4243-B777-4B237AE0A9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2764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16FCED-1D3D-4E4F-A9B4-0E4997D9DA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BCB97BD-4B20-AF43-A9DB-6405466024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DE60753-A7FD-EF41-8827-AB070BF53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2024-03-14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D47821-347F-CC40-A06B-BE316EF70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0BED64C-1DAD-B742-98CC-1FBD4BF1B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9444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7FF49A-0BCA-BC42-987D-D2789410F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75E0C4E-7335-0349-BF03-9EAF915A9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796D174-2BA7-EA44-9098-E5C7E36FC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2024-03-14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1A0745A-B6A6-5942-B83B-4A731517D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51647E5-E666-9644-9227-CDB62DAF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5328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BCDA61C-797C-0B42-94F0-4AEFE278E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BD01E75-0C07-6142-A261-C8E47BF174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877835-53AF-A34D-8C8D-97F391EE4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2024-03-14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916387-7468-354F-BE78-9C7B7B8C7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E7B9C2F-C41D-9548-8191-A914DE376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6091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8CA7E8-D633-B346-A24B-80DAA1D20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79A86F-BD32-B145-BBEF-20D7B6349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DCE1F28-C1D4-6D4E-BFE4-F7F770586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2024-03-14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AC55C20-87F8-794F-AC2E-B50503FEA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D70858-216D-9E45-A77A-950D92E32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3765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8839C2-9009-1046-ABBE-05B688547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1B86C6-55B4-7848-B372-E02D57A90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F204000-5A24-CB4F-B66C-DEAEC1164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2024-03-14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D1273EA-4501-C041-99E8-18D82C60C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7DE77EB-04F1-6741-9A4B-C2E752187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44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F6B860-FDD0-5843-A07E-868E34504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47AEF8-9361-BA47-B0B1-F832DB7F77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5A7A3AB-EDFF-D643-A007-F283BD6B2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7B418E7-6D7F-484C-817D-0CD5DADD6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2024-03-14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A103746-CB25-E24B-AB75-DFC943A8D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6C410E2-8F65-904A-AEBD-7F7DF66F1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240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B7536-AEBD-F144-8BE3-98944CE65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D1ECB1C-2D88-4D40-8F4D-892E81042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1ACE888-2382-A343-84D5-C72BBB69B9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314FCE3-8543-C042-B176-4C1BB20712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417C3D5-7AE7-3542-9382-D1D638EF24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B729311-BEFB-5341-B96B-3AF27E350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2024-03-14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8C9F1CB-069C-984F-8757-411FAA80F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756899C-9C94-3545-AD38-A6C56CB49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4061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21DEF7-D03B-244B-BC02-CA4F99C12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BB7A255-AEAE-3A46-AAA4-95BBF880F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2024-03-14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BA5C525-DD52-C04F-AA08-D15CF036E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3829E54-01F7-CE4B-B42C-3970FE3D4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97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54F8265-CD17-6D40-94B8-76ED341B6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2024-03-14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97FFE7B-3F7F-2A48-AA84-2A8970724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FFF38FB-9F1D-024B-A97D-F1E803E51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2825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1BF3B6-043C-3E4C-B7B9-53702E45E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6D636E-3F3B-E64B-9C25-51E4F9EC5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C93BBED-F935-4E41-B93C-089A585A2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B5E8391-F538-D54E-9FE3-7177FFF70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2024-03-14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A3624DC-427B-E94F-B737-8E6DB8B67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4599706-7625-544C-A3E2-C1610F884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364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3AE69B-C8C9-8545-8679-98B1212F3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8D5FF05-2F61-B64D-8089-221B8A5FA4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6D975E3-DDB6-6241-8C8B-2190C012E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E85BE4D-FDA5-EF41-A5AF-F6EAD0E79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2024-03-14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9B8CFF5-17E2-7B46-94C8-1C6D572CF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3049688-A457-2C4C-A2F1-B73AAFBBB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6702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8BC460D-7E48-CF41-82CE-4D1BC918B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61D081-027E-CE4D-982F-21B4F6979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0F721F9-FA36-0D43-96D9-026AB76986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82BB2-063A-A342-AE10-F93B512C82AC}" type="datetimeFigureOut">
              <a:rPr lang="sv-SE" smtClean="0"/>
              <a:t>2024-03-14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F8BDC9-16C9-054A-8B97-F73F96C005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81A60A9-8037-9244-BD39-B3FF95C893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8974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AF3A7780-4341-E3C9-8172-1FFBF3BF59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0333" y="1816632"/>
            <a:ext cx="8707580" cy="4528993"/>
          </a:xfrm>
          <a:prstGeom prst="rect">
            <a:avLst/>
          </a:prstGeom>
        </p:spPr>
      </p:pic>
      <p:sp>
        <p:nvSpPr>
          <p:cNvPr id="6" name="Rubrik 1">
            <a:extLst>
              <a:ext uri="{FF2B5EF4-FFF2-40B4-BE49-F238E27FC236}">
                <a16:creationId xmlns:a16="http://schemas.microsoft.com/office/drawing/2014/main" id="{4D73331A-D9D7-4B6B-4858-9B07D027D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Jämförelse - Fotboll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62379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282A6D-D8CE-FF64-064D-0B85B5AE0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DB16E1B0-BCCF-F41D-E166-06254A474C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093" y="2187844"/>
            <a:ext cx="8124884" cy="3705252"/>
          </a:xfrm>
          <a:prstGeom prst="rect">
            <a:avLst/>
          </a:prstGeom>
        </p:spPr>
      </p:pic>
      <p:sp>
        <p:nvSpPr>
          <p:cNvPr id="4" name="Rubrik 1">
            <a:extLst>
              <a:ext uri="{FF2B5EF4-FFF2-40B4-BE49-F238E27FC236}">
                <a16:creationId xmlns:a16="http://schemas.microsoft.com/office/drawing/2014/main" id="{7033DA43-0D87-DE04-993D-FA2B0FE10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Jämförelse -Handboll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6404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E9110FEE-6A6A-736C-A123-4A38113433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4171" y="2388718"/>
            <a:ext cx="8477312" cy="3314724"/>
          </a:xfrm>
          <a:prstGeom prst="rect">
            <a:avLst/>
          </a:prstGeom>
        </p:spPr>
      </p:pic>
      <p:sp>
        <p:nvSpPr>
          <p:cNvPr id="6" name="Rubrik 1">
            <a:extLst>
              <a:ext uri="{FF2B5EF4-FFF2-40B4-BE49-F238E27FC236}">
                <a16:creationId xmlns:a16="http://schemas.microsoft.com/office/drawing/2014/main" id="{7D309EE8-B70A-2206-BFEE-18C3939C1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Jämförelse - Bandy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98172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0679D-281C-00AB-488E-55CD592E7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38D7A44A-ABBB-D125-9F72-93BF61294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625" y="2169525"/>
            <a:ext cx="8420162" cy="3562376"/>
          </a:xfrm>
          <a:prstGeom prst="rect">
            <a:avLst/>
          </a:prstGeom>
        </p:spPr>
      </p:pic>
      <p:sp>
        <p:nvSpPr>
          <p:cNvPr id="4" name="Rubrik 1">
            <a:extLst>
              <a:ext uri="{FF2B5EF4-FFF2-40B4-BE49-F238E27FC236}">
                <a16:creationId xmlns:a16="http://schemas.microsoft.com/office/drawing/2014/main" id="{E2A193A8-AF90-2DB4-DC14-4029D2677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Jämförelse - Innebandy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13476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9690685-5a42-45f8-9d07-aacb758db8c5">
      <UserInfo>
        <DisplayName>Sara Larsson-Ullbrand</DisplayName>
        <AccountId>29</AccountId>
        <AccountType/>
      </UserInfo>
      <UserInfo>
        <DisplayName>Sebastian Wedenberg</DisplayName>
        <AccountId>460</AccountId>
        <AccountType/>
      </UserInfo>
      <UserInfo>
        <DisplayName>Hans Tedsjö</DisplayName>
        <AccountId>206</AccountId>
        <AccountType/>
      </UserInfo>
    </SharedWithUsers>
    <TaxCatchAll xmlns="c9690685-5a42-45f8-9d07-aacb758db8c5" xsi:nil="true"/>
    <lcf76f155ced4ddcb4097134ff3c332f xmlns="5d114177-2bc3-423a-b003-337e148669f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60D585F59A27745B1D0C5E8A0C01A0C" ma:contentTypeVersion="18" ma:contentTypeDescription="Skapa ett nytt dokument." ma:contentTypeScope="" ma:versionID="e11a53d460804550c8390d3cae3c8eba">
  <xsd:schema xmlns:xsd="http://www.w3.org/2001/XMLSchema" xmlns:xs="http://www.w3.org/2001/XMLSchema" xmlns:p="http://schemas.microsoft.com/office/2006/metadata/properties" xmlns:ns2="5d114177-2bc3-423a-b003-337e148669f9" xmlns:ns3="c9690685-5a42-45f8-9d07-aacb758db8c5" targetNamespace="http://schemas.microsoft.com/office/2006/metadata/properties" ma:root="true" ma:fieldsID="1205b232bd1bfdbdee036c1925845e32" ns2:_="" ns3:_="">
    <xsd:import namespace="5d114177-2bc3-423a-b003-337e148669f9"/>
    <xsd:import namespace="c9690685-5a42-45f8-9d07-aacb758db8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14177-2bc3-423a-b003-337e148669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markeringar" ma:readOnly="false" ma:fieldId="{5cf76f15-5ced-4ddc-b409-7134ff3c332f}" ma:taxonomyMulti="true" ma:sspId="60a5c2c3-c246-47fa-9f4b-f65e63dc26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690685-5a42-45f8-9d07-aacb758db8c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bea44ca8-76d1-46b8-9d54-d90243cf5caf}" ma:internalName="TaxCatchAll" ma:showField="CatchAllData" ma:web="c9690685-5a42-45f8-9d07-aacb758db8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C2D8E75-8154-46B0-AAFE-38F3550FE8C4}">
  <ds:schemaRefs>
    <ds:schemaRef ds:uri="2d695430-6c1a-4d17-8e48-76536ec27e36"/>
    <ds:schemaRef ds:uri="5d114177-2bc3-423a-b003-337e148669f9"/>
    <ds:schemaRef ds:uri="c9690685-5a42-45f8-9d07-aacb758db8c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8AA59B5-0F7C-4BDA-BD1D-7B396A19C1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114177-2bc3-423a-b003-337e148669f9"/>
    <ds:schemaRef ds:uri="c9690685-5a42-45f8-9d07-aacb758db8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78B0B07-E8A2-46A6-837F-B736C766EE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1080</TotalTime>
  <Words>12</Words>
  <Application>Microsoft Office PowerPoint</Application>
  <PresentationFormat>Bredbild</PresentationFormat>
  <Paragraphs>4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Jämförelse - Fotboll</vt:lpstr>
      <vt:lpstr>Jämförelse -Handboll</vt:lpstr>
      <vt:lpstr>Jämförelse - Bandy</vt:lpstr>
      <vt:lpstr>Jämförelse - Innebandy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Rubrik</dc:title>
  <dc:creator>Microsoft Office User</dc:creator>
  <cp:lastModifiedBy>Micaela Palmer</cp:lastModifiedBy>
  <cp:revision>2</cp:revision>
  <cp:lastPrinted>2022-02-25T07:53:59Z</cp:lastPrinted>
  <dcterms:created xsi:type="dcterms:W3CDTF">2020-11-02T12:37:17Z</dcterms:created>
  <dcterms:modified xsi:type="dcterms:W3CDTF">2024-03-14T08:43:58Z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0x010100560D585F59A27745B1D0C5E8A0C01A0C</vt:lpwstr>
  </property>
  <property fmtid="{D5CDD505-2E9C-101B-9397-08002B2CF9AE}" pid="3" name="MediaServiceImageTags">
    <vt:lpwstr/>
  </property>
</Properties>
</file>