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5B8618-00E5-4D96-9F63-4E25FDD01506}" v="26" dt="2021-05-28T18:27:49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9"/>
    <p:restoredTop sz="94662"/>
  </p:normalViewPr>
  <p:slideViewPr>
    <p:cSldViewPr snapToGrid="0" snapToObjects="1">
      <p:cViewPr varScale="1">
        <p:scale>
          <a:sx n="88" d="100"/>
          <a:sy n="88" d="100"/>
        </p:scale>
        <p:origin x="33" y="3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Bernacka" userId="61c0d6fc-5a46-4f20-a530-6e0d23769a44" providerId="ADAL" clId="{432FB90F-ECE4-4109-854A-EA49ED275C66}"/>
    <pc:docChg chg="undo custSel modSld">
      <pc:chgData name="Nina Bernacka" userId="61c0d6fc-5a46-4f20-a530-6e0d23769a44" providerId="ADAL" clId="{432FB90F-ECE4-4109-854A-EA49ED275C66}" dt="2021-04-27T14:54:40.071" v="204" actId="1076"/>
      <pc:docMkLst>
        <pc:docMk/>
      </pc:docMkLst>
      <pc:sldChg chg="modSp mod">
        <pc:chgData name="Nina Bernacka" userId="61c0d6fc-5a46-4f20-a530-6e0d23769a44" providerId="ADAL" clId="{432FB90F-ECE4-4109-854A-EA49ED275C66}" dt="2021-04-27T14:54:40.071" v="204" actId="1076"/>
        <pc:sldMkLst>
          <pc:docMk/>
          <pc:sldMk cId="2959900915" sldId="256"/>
        </pc:sldMkLst>
        <pc:spChg chg="mod">
          <ac:chgData name="Nina Bernacka" userId="61c0d6fc-5a46-4f20-a530-6e0d23769a44" providerId="ADAL" clId="{432FB90F-ECE4-4109-854A-EA49ED275C66}" dt="2021-04-27T14:54:40.071" v="204" actId="1076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Nina Bernacka" userId="61c0d6fc-5a46-4f20-a530-6e0d23769a44" providerId="ADAL" clId="{432FB90F-ECE4-4109-854A-EA49ED275C66}" dt="2021-04-27T14:54:29.742" v="203" actId="1076"/>
          <ac:spMkLst>
            <pc:docMk/>
            <pc:sldMk cId="2959900915" sldId="256"/>
            <ac:spMk id="3" creationId="{CC63433B-5AD6-D341-AA12-0B347C3C4187}"/>
          </ac:spMkLst>
        </pc:spChg>
        <pc:spChg chg="mod">
          <ac:chgData name="Nina Bernacka" userId="61c0d6fc-5a46-4f20-a530-6e0d23769a44" providerId="ADAL" clId="{432FB90F-ECE4-4109-854A-EA49ED275C66}" dt="2021-04-27T14:54:25.997" v="202" actId="1076"/>
          <ac:spMkLst>
            <pc:docMk/>
            <pc:sldMk cId="2959900915" sldId="256"/>
            <ac:spMk id="4" creationId="{6AB20C1E-8C89-C54F-A788-B066B792A288}"/>
          </ac:spMkLst>
        </pc:spChg>
      </pc:sldChg>
    </pc:docChg>
  </pc:docChgLst>
  <pc:docChgLst>
    <pc:chgData name="Magnus Burklint" userId="S::magnus.burklint@oskungdom.se::cbd4177e-4fa7-401a-b78b-09ee737a87aa" providerId="AD" clId="Web-{F35B8618-00E5-4D96-9F63-4E25FDD01506}"/>
    <pc:docChg chg="modSld">
      <pc:chgData name="Magnus Burklint" userId="S::magnus.burklint@oskungdom.se::cbd4177e-4fa7-401a-b78b-09ee737a87aa" providerId="AD" clId="Web-{F35B8618-00E5-4D96-9F63-4E25FDD01506}" dt="2021-05-28T18:27:49.186" v="10" actId="20577"/>
      <pc:docMkLst>
        <pc:docMk/>
      </pc:docMkLst>
      <pc:sldChg chg="modSp">
        <pc:chgData name="Magnus Burklint" userId="S::magnus.burklint@oskungdom.se::cbd4177e-4fa7-401a-b78b-09ee737a87aa" providerId="AD" clId="Web-{F35B8618-00E5-4D96-9F63-4E25FDD01506}" dt="2021-05-28T18:27:49.186" v="10" actId="20577"/>
        <pc:sldMkLst>
          <pc:docMk/>
          <pc:sldMk cId="2959900915" sldId="256"/>
        </pc:sldMkLst>
        <pc:spChg chg="mod">
          <ac:chgData name="Magnus Burklint" userId="S::magnus.burklint@oskungdom.se::cbd4177e-4fa7-401a-b78b-09ee737a87aa" providerId="AD" clId="Web-{F35B8618-00E5-4D96-9F63-4E25FDD01506}" dt="2021-05-28T18:27:37.780" v="3" actId="20577"/>
          <ac:spMkLst>
            <pc:docMk/>
            <pc:sldMk cId="2959900915" sldId="256"/>
            <ac:spMk id="2" creationId="{410AB490-CA23-7044-9BF2-68FB042FD670}"/>
          </ac:spMkLst>
        </pc:spChg>
        <pc:spChg chg="mod">
          <ac:chgData name="Magnus Burklint" userId="S::magnus.burklint@oskungdom.se::cbd4177e-4fa7-401a-b78b-09ee737a87aa" providerId="AD" clId="Web-{F35B8618-00E5-4D96-9F63-4E25FDD01506}" dt="2021-05-28T18:27:49.186" v="10" actId="20577"/>
          <ac:spMkLst>
            <pc:docMk/>
            <pc:sldMk cId="2959900915" sldId="256"/>
            <ac:spMk id="3" creationId="{CC63433B-5AD6-D341-AA12-0B347C3C418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Rubrik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32313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Fyllnadstext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90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2D8E75-8154-46B0-AAFE-38F3550FE8C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8</Words>
  <Application>Microsoft Office PowerPoint</Application>
  <PresentationFormat>Bredbild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Rubrik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Nina Bernacka</cp:lastModifiedBy>
  <cp:revision>17</cp:revision>
  <dcterms:created xsi:type="dcterms:W3CDTF">2020-11-02T12:37:17Z</dcterms:created>
  <dcterms:modified xsi:type="dcterms:W3CDTF">2021-05-28T18:27:55Z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</Properties>
</file>